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22" r:id="rId3"/>
    <p:sldId id="281" r:id="rId4"/>
    <p:sldId id="313" r:id="rId5"/>
    <p:sldId id="314" r:id="rId6"/>
    <p:sldId id="315" r:id="rId7"/>
    <p:sldId id="264" r:id="rId8"/>
    <p:sldId id="323" r:id="rId9"/>
    <p:sldId id="317" r:id="rId10"/>
    <p:sldId id="273" r:id="rId11"/>
    <p:sldId id="318" r:id="rId12"/>
    <p:sldId id="259" r:id="rId13"/>
    <p:sldId id="319" r:id="rId14"/>
    <p:sldId id="320" r:id="rId15"/>
    <p:sldId id="321" r:id="rId16"/>
    <p:sldId id="2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569198-BF48-465A-AE55-DA9988C4A898}" v="1" dt="2024-05-14T11:24:42.941"/>
    <p1510:client id="{B5151418-D51F-0A2F-E202-11BE5B17C8EE}" v="479" dt="2024-05-14T18:15:15.3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nda Carnall" userId="S::e002947@stjohns.k12.fl.us::0f62f759-6131-437d-957c-c8f6c753b3ec" providerId="AD" clId="Web-{B5151418-D51F-0A2F-E202-11BE5B17C8EE}"/>
    <pc:docChg chg="modSld">
      <pc:chgData name="Linda Carnall" userId="S::e002947@stjohns.k12.fl.us::0f62f759-6131-437d-957c-c8f6c753b3ec" providerId="AD" clId="Web-{B5151418-D51F-0A2F-E202-11BE5B17C8EE}" dt="2024-05-14T18:15:15.399" v="260" actId="20577"/>
      <pc:docMkLst>
        <pc:docMk/>
      </pc:docMkLst>
      <pc:sldChg chg="modSp">
        <pc:chgData name="Linda Carnall" userId="S::e002947@stjohns.k12.fl.us::0f62f759-6131-437d-957c-c8f6c753b3ec" providerId="AD" clId="Web-{B5151418-D51F-0A2F-E202-11BE5B17C8EE}" dt="2024-05-14T18:15:15.399" v="260" actId="20577"/>
        <pc:sldMkLst>
          <pc:docMk/>
          <pc:sldMk cId="137084216" sldId="273"/>
        </pc:sldMkLst>
        <pc:spChg chg="mod">
          <ac:chgData name="Linda Carnall" userId="S::e002947@stjohns.k12.fl.us::0f62f759-6131-437d-957c-c8f6c753b3ec" providerId="AD" clId="Web-{B5151418-D51F-0A2F-E202-11BE5B17C8EE}" dt="2024-05-14T18:15:15.399" v="260" actId="20577"/>
          <ac:spMkLst>
            <pc:docMk/>
            <pc:sldMk cId="137084216" sldId="273"/>
            <ac:spMk id="3" creationId="{99AAE426-BF6A-C4BB-21AF-EFFF2409ABF4}"/>
          </ac:spMkLst>
        </pc:spChg>
      </pc:sldChg>
    </pc:docChg>
  </pc:docChgLst>
  <pc:docChgLst>
    <pc:chgData name="Christopher C. Mcliverty" userId="9bfd708e-1ea1-44ba-a852-1af59bf09e19" providerId="ADAL" clId="{2C569198-BF48-465A-AE55-DA9988C4A898}"/>
    <pc:docChg chg="custSel addSld delSld modSld">
      <pc:chgData name="Christopher C. Mcliverty" userId="9bfd708e-1ea1-44ba-a852-1af59bf09e19" providerId="ADAL" clId="{2C569198-BF48-465A-AE55-DA9988C4A898}" dt="2024-05-15T14:35:56.504" v="152" actId="14100"/>
      <pc:docMkLst>
        <pc:docMk/>
      </pc:docMkLst>
      <pc:sldChg chg="addSp delSp modSp mod">
        <pc:chgData name="Christopher C. Mcliverty" userId="9bfd708e-1ea1-44ba-a852-1af59bf09e19" providerId="ADAL" clId="{2C569198-BF48-465A-AE55-DA9988C4A898}" dt="2024-05-14T11:25:13.336" v="53" actId="20577"/>
        <pc:sldMkLst>
          <pc:docMk/>
          <pc:sldMk cId="265228538" sldId="259"/>
        </pc:sldMkLst>
        <pc:spChg chg="mod">
          <ac:chgData name="Christopher C. Mcliverty" userId="9bfd708e-1ea1-44ba-a852-1af59bf09e19" providerId="ADAL" clId="{2C569198-BF48-465A-AE55-DA9988C4A898}" dt="2024-05-14T11:25:13.336" v="53" actId="20577"/>
          <ac:spMkLst>
            <pc:docMk/>
            <pc:sldMk cId="265228538" sldId="259"/>
            <ac:spMk id="8" creationId="{86951492-736C-9244-5992-0F4F120E8028}"/>
          </ac:spMkLst>
        </pc:spChg>
        <pc:picChg chg="add mod">
          <ac:chgData name="Christopher C. Mcliverty" userId="9bfd708e-1ea1-44ba-a852-1af59bf09e19" providerId="ADAL" clId="{2C569198-BF48-465A-AE55-DA9988C4A898}" dt="2024-05-14T11:24:53.025" v="36" actId="1076"/>
          <ac:picMkLst>
            <pc:docMk/>
            <pc:sldMk cId="265228538" sldId="259"/>
            <ac:picMk id="3" creationId="{BE4A19A9-EFC0-3F1E-BA61-8DC1C68A34B0}"/>
          </ac:picMkLst>
        </pc:picChg>
        <pc:cxnChg chg="del mod">
          <ac:chgData name="Christopher C. Mcliverty" userId="9bfd708e-1ea1-44ba-a852-1af59bf09e19" providerId="ADAL" clId="{2C569198-BF48-465A-AE55-DA9988C4A898}" dt="2024-05-14T11:24:55.583" v="37" actId="478"/>
          <ac:cxnSpMkLst>
            <pc:docMk/>
            <pc:sldMk cId="265228538" sldId="259"/>
            <ac:cxnSpMk id="12" creationId="{C35CFADE-3DC7-490E-B541-E0B7BEBFF479}"/>
          </ac:cxnSpMkLst>
        </pc:cxnChg>
      </pc:sldChg>
      <pc:sldChg chg="addSp delSp modSp mod setBg">
        <pc:chgData name="Christopher C. Mcliverty" userId="9bfd708e-1ea1-44ba-a852-1af59bf09e19" providerId="ADAL" clId="{2C569198-BF48-465A-AE55-DA9988C4A898}" dt="2024-05-15T14:35:25.136" v="144" actId="26606"/>
        <pc:sldMkLst>
          <pc:docMk/>
          <pc:sldMk cId="2686208875" sldId="264"/>
        </pc:sldMkLst>
        <pc:spChg chg="mod">
          <ac:chgData name="Christopher C. Mcliverty" userId="9bfd708e-1ea1-44ba-a852-1af59bf09e19" providerId="ADAL" clId="{2C569198-BF48-465A-AE55-DA9988C4A898}" dt="2024-05-15T14:35:25.136" v="144" actId="26606"/>
          <ac:spMkLst>
            <pc:docMk/>
            <pc:sldMk cId="2686208875" sldId="264"/>
            <ac:spMk id="5" creationId="{81031421-3F7F-4C6C-AC5F-6DEB15DE46C4}"/>
          </ac:spMkLst>
        </pc:spChg>
        <pc:spChg chg="add">
          <ac:chgData name="Christopher C. Mcliverty" userId="9bfd708e-1ea1-44ba-a852-1af59bf09e19" providerId="ADAL" clId="{2C569198-BF48-465A-AE55-DA9988C4A898}" dt="2024-05-15T14:35:25.136" v="144" actId="26606"/>
          <ac:spMkLst>
            <pc:docMk/>
            <pc:sldMk cId="2686208875" sldId="264"/>
            <ac:spMk id="10" creationId="{47942995-B07F-4636-9A06-C6A104B260A8}"/>
          </ac:spMkLst>
        </pc:spChg>
        <pc:spChg chg="add">
          <ac:chgData name="Christopher C. Mcliverty" userId="9bfd708e-1ea1-44ba-a852-1af59bf09e19" providerId="ADAL" clId="{2C569198-BF48-465A-AE55-DA9988C4A898}" dt="2024-05-15T14:35:25.136" v="144" actId="26606"/>
          <ac:spMkLst>
            <pc:docMk/>
            <pc:sldMk cId="2686208875" sldId="264"/>
            <ac:spMk id="17" creationId="{B81933D1-5615-42C7-9C0B-4EB7105CCE2D}"/>
          </ac:spMkLst>
        </pc:spChg>
        <pc:spChg chg="add">
          <ac:chgData name="Christopher C. Mcliverty" userId="9bfd708e-1ea1-44ba-a852-1af59bf09e19" providerId="ADAL" clId="{2C569198-BF48-465A-AE55-DA9988C4A898}" dt="2024-05-15T14:35:25.136" v="144" actId="26606"/>
          <ac:spMkLst>
            <pc:docMk/>
            <pc:sldMk cId="2686208875" sldId="264"/>
            <ac:spMk id="19" creationId="{19C9EAEA-39D0-4B0E-A0EB-51E7B26740B1}"/>
          </ac:spMkLst>
        </pc:spChg>
        <pc:grpChg chg="add">
          <ac:chgData name="Christopher C. Mcliverty" userId="9bfd708e-1ea1-44ba-a852-1af59bf09e19" providerId="ADAL" clId="{2C569198-BF48-465A-AE55-DA9988C4A898}" dt="2024-05-15T14:35:25.136" v="144" actId="26606"/>
          <ac:grpSpMkLst>
            <pc:docMk/>
            <pc:sldMk cId="2686208875" sldId="264"/>
            <ac:grpSpMk id="12" creationId="{032D8612-31EB-44CF-A1D0-14FD4C705424}"/>
          </ac:grpSpMkLst>
        </pc:grpChg>
        <pc:picChg chg="del">
          <ac:chgData name="Christopher C. Mcliverty" userId="9bfd708e-1ea1-44ba-a852-1af59bf09e19" providerId="ADAL" clId="{2C569198-BF48-465A-AE55-DA9988C4A898}" dt="2024-05-15T14:35:18.183" v="141" actId="478"/>
          <ac:picMkLst>
            <pc:docMk/>
            <pc:sldMk cId="2686208875" sldId="264"/>
            <ac:picMk id="3" creationId="{0D5BD947-4F97-5023-9087-4459E49CEBA5}"/>
          </ac:picMkLst>
        </pc:picChg>
        <pc:picChg chg="add mod">
          <ac:chgData name="Christopher C. Mcliverty" userId="9bfd708e-1ea1-44ba-a852-1af59bf09e19" providerId="ADAL" clId="{2C569198-BF48-465A-AE55-DA9988C4A898}" dt="2024-05-15T14:35:25.136" v="144" actId="26606"/>
          <ac:picMkLst>
            <pc:docMk/>
            <pc:sldMk cId="2686208875" sldId="264"/>
            <ac:picMk id="4" creationId="{BC2F0C6D-BA63-D50A-A0C4-F55ABFED048E}"/>
          </ac:picMkLst>
        </pc:picChg>
      </pc:sldChg>
      <pc:sldChg chg="modSp del mod">
        <pc:chgData name="Christopher C. Mcliverty" userId="9bfd708e-1ea1-44ba-a852-1af59bf09e19" providerId="ADAL" clId="{2C569198-BF48-465A-AE55-DA9988C4A898}" dt="2024-05-14T11:27:10.563" v="122" actId="47"/>
        <pc:sldMkLst>
          <pc:docMk/>
          <pc:sldMk cId="2205369632" sldId="274"/>
        </pc:sldMkLst>
        <pc:spChg chg="mod">
          <ac:chgData name="Christopher C. Mcliverty" userId="9bfd708e-1ea1-44ba-a852-1af59bf09e19" providerId="ADAL" clId="{2C569198-BF48-465A-AE55-DA9988C4A898}" dt="2024-05-13T17:34:54.025" v="6" actId="20577"/>
          <ac:spMkLst>
            <pc:docMk/>
            <pc:sldMk cId="2205369632" sldId="274"/>
            <ac:spMk id="2" creationId="{E3FCA756-9522-4707-A124-88FDA85CEC0F}"/>
          </ac:spMkLst>
        </pc:spChg>
        <pc:spChg chg="mod">
          <ac:chgData name="Christopher C. Mcliverty" userId="9bfd708e-1ea1-44ba-a852-1af59bf09e19" providerId="ADAL" clId="{2C569198-BF48-465A-AE55-DA9988C4A898}" dt="2024-05-13T17:35:06.527" v="30" actId="20577"/>
          <ac:spMkLst>
            <pc:docMk/>
            <pc:sldMk cId="2205369632" sldId="274"/>
            <ac:spMk id="3" creationId="{0E961910-6653-2071-1249-3B20E0F30F88}"/>
          </ac:spMkLst>
        </pc:spChg>
      </pc:sldChg>
      <pc:sldChg chg="modSp mod">
        <pc:chgData name="Christopher C. Mcliverty" userId="9bfd708e-1ea1-44ba-a852-1af59bf09e19" providerId="ADAL" clId="{2C569198-BF48-465A-AE55-DA9988C4A898}" dt="2024-05-14T11:25:50.746" v="58" actId="20577"/>
        <pc:sldMkLst>
          <pc:docMk/>
          <pc:sldMk cId="1661054782" sldId="313"/>
        </pc:sldMkLst>
        <pc:spChg chg="mod">
          <ac:chgData name="Christopher C. Mcliverty" userId="9bfd708e-1ea1-44ba-a852-1af59bf09e19" providerId="ADAL" clId="{2C569198-BF48-465A-AE55-DA9988C4A898}" dt="2024-05-14T11:25:50.746" v="58" actId="20577"/>
          <ac:spMkLst>
            <pc:docMk/>
            <pc:sldMk cId="1661054782" sldId="313"/>
            <ac:spMk id="5" creationId="{73D0F69D-16AB-4CB2-AC14-0EC9F34E5927}"/>
          </ac:spMkLst>
        </pc:spChg>
      </pc:sldChg>
      <pc:sldChg chg="modSp mod">
        <pc:chgData name="Christopher C. Mcliverty" userId="9bfd708e-1ea1-44ba-a852-1af59bf09e19" providerId="ADAL" clId="{2C569198-BF48-465A-AE55-DA9988C4A898}" dt="2024-05-14T11:26:14.439" v="59" actId="20577"/>
        <pc:sldMkLst>
          <pc:docMk/>
          <pc:sldMk cId="2091348368" sldId="314"/>
        </pc:sldMkLst>
        <pc:spChg chg="mod">
          <ac:chgData name="Christopher C. Mcliverty" userId="9bfd708e-1ea1-44ba-a852-1af59bf09e19" providerId="ADAL" clId="{2C569198-BF48-465A-AE55-DA9988C4A898}" dt="2024-05-14T11:26:14.439" v="59" actId="20577"/>
          <ac:spMkLst>
            <pc:docMk/>
            <pc:sldMk cId="2091348368" sldId="314"/>
            <ac:spMk id="5" creationId="{73D0F69D-16AB-4CB2-AC14-0EC9F34E5927}"/>
          </ac:spMkLst>
        </pc:spChg>
      </pc:sldChg>
      <pc:sldChg chg="modSp mod">
        <pc:chgData name="Christopher C. Mcliverty" userId="9bfd708e-1ea1-44ba-a852-1af59bf09e19" providerId="ADAL" clId="{2C569198-BF48-465A-AE55-DA9988C4A898}" dt="2024-05-14T11:26:21.291" v="60" actId="20577"/>
        <pc:sldMkLst>
          <pc:docMk/>
          <pc:sldMk cId="419120007" sldId="315"/>
        </pc:sldMkLst>
        <pc:spChg chg="mod">
          <ac:chgData name="Christopher C. Mcliverty" userId="9bfd708e-1ea1-44ba-a852-1af59bf09e19" providerId="ADAL" clId="{2C569198-BF48-465A-AE55-DA9988C4A898}" dt="2024-05-14T11:26:21.291" v="60" actId="20577"/>
          <ac:spMkLst>
            <pc:docMk/>
            <pc:sldMk cId="419120007" sldId="315"/>
            <ac:spMk id="5" creationId="{73D0F69D-16AB-4CB2-AC14-0EC9F34E5927}"/>
          </ac:spMkLst>
        </pc:spChg>
      </pc:sldChg>
      <pc:sldChg chg="delSp modSp del mod">
        <pc:chgData name="Christopher C. Mcliverty" userId="9bfd708e-1ea1-44ba-a852-1af59bf09e19" providerId="ADAL" clId="{2C569198-BF48-465A-AE55-DA9988C4A898}" dt="2024-05-15T14:35:43.510" v="148" actId="47"/>
        <pc:sldMkLst>
          <pc:docMk/>
          <pc:sldMk cId="4194245291" sldId="316"/>
        </pc:sldMkLst>
        <pc:spChg chg="del mod">
          <ac:chgData name="Christopher C. Mcliverty" userId="9bfd708e-1ea1-44ba-a852-1af59bf09e19" providerId="ADAL" clId="{2C569198-BF48-465A-AE55-DA9988C4A898}" dt="2024-05-15T14:35:39.319" v="146" actId="478"/>
          <ac:spMkLst>
            <pc:docMk/>
            <pc:sldMk cId="4194245291" sldId="316"/>
            <ac:spMk id="2" creationId="{F7B5433A-97ED-E663-39A8-C83C70AB805A}"/>
          </ac:spMkLst>
        </pc:spChg>
        <pc:picChg chg="del">
          <ac:chgData name="Christopher C. Mcliverty" userId="9bfd708e-1ea1-44ba-a852-1af59bf09e19" providerId="ADAL" clId="{2C569198-BF48-465A-AE55-DA9988C4A898}" dt="2024-05-15T14:35:41.060" v="147" actId="478"/>
          <ac:picMkLst>
            <pc:docMk/>
            <pc:sldMk cId="4194245291" sldId="316"/>
            <ac:picMk id="3" creationId="{0D5BD947-4F97-5023-9087-4459E49CEBA5}"/>
          </ac:picMkLst>
        </pc:picChg>
      </pc:sldChg>
      <pc:sldChg chg="modSp mod">
        <pc:chgData name="Christopher C. Mcliverty" userId="9bfd708e-1ea1-44ba-a852-1af59bf09e19" providerId="ADAL" clId="{2C569198-BF48-465A-AE55-DA9988C4A898}" dt="2024-05-14T11:26:33.189" v="61" actId="20577"/>
        <pc:sldMkLst>
          <pc:docMk/>
          <pc:sldMk cId="2833181146" sldId="317"/>
        </pc:sldMkLst>
        <pc:spChg chg="mod">
          <ac:chgData name="Christopher C. Mcliverty" userId="9bfd708e-1ea1-44ba-a852-1af59bf09e19" providerId="ADAL" clId="{2C569198-BF48-465A-AE55-DA9988C4A898}" dt="2024-05-14T11:26:33.189" v="61" actId="20577"/>
          <ac:spMkLst>
            <pc:docMk/>
            <pc:sldMk cId="2833181146" sldId="317"/>
            <ac:spMk id="5" creationId="{73D0F69D-16AB-4CB2-AC14-0EC9F34E5927}"/>
          </ac:spMkLst>
        </pc:spChg>
      </pc:sldChg>
      <pc:sldChg chg="modSp mod">
        <pc:chgData name="Christopher C. Mcliverty" userId="9bfd708e-1ea1-44ba-a852-1af59bf09e19" providerId="ADAL" clId="{2C569198-BF48-465A-AE55-DA9988C4A898}" dt="2024-05-14T11:26:37.873" v="62" actId="20577"/>
        <pc:sldMkLst>
          <pc:docMk/>
          <pc:sldMk cId="628985470" sldId="318"/>
        </pc:sldMkLst>
        <pc:spChg chg="mod">
          <ac:chgData name="Christopher C. Mcliverty" userId="9bfd708e-1ea1-44ba-a852-1af59bf09e19" providerId="ADAL" clId="{2C569198-BF48-465A-AE55-DA9988C4A898}" dt="2024-05-14T11:26:37.873" v="62" actId="20577"/>
          <ac:spMkLst>
            <pc:docMk/>
            <pc:sldMk cId="628985470" sldId="318"/>
            <ac:spMk id="5" creationId="{73D0F69D-16AB-4CB2-AC14-0EC9F34E5927}"/>
          </ac:spMkLst>
        </pc:spChg>
      </pc:sldChg>
      <pc:sldChg chg="modSp mod">
        <pc:chgData name="Christopher C. Mcliverty" userId="9bfd708e-1ea1-44ba-a852-1af59bf09e19" providerId="ADAL" clId="{2C569198-BF48-465A-AE55-DA9988C4A898}" dt="2024-05-14T11:27:07.406" v="121" actId="27636"/>
        <pc:sldMkLst>
          <pc:docMk/>
          <pc:sldMk cId="1928102497" sldId="319"/>
        </pc:sldMkLst>
        <pc:spChg chg="mod">
          <ac:chgData name="Christopher C. Mcliverty" userId="9bfd708e-1ea1-44ba-a852-1af59bf09e19" providerId="ADAL" clId="{2C569198-BF48-465A-AE55-DA9988C4A898}" dt="2024-05-14T11:27:07.406" v="121" actId="27636"/>
          <ac:spMkLst>
            <pc:docMk/>
            <pc:sldMk cId="1928102497" sldId="319"/>
            <ac:spMk id="5" creationId="{73D0F69D-16AB-4CB2-AC14-0EC9F34E5927}"/>
          </ac:spMkLst>
        </pc:spChg>
      </pc:sldChg>
      <pc:sldChg chg="modSp mod">
        <pc:chgData name="Christopher C. Mcliverty" userId="9bfd708e-1ea1-44ba-a852-1af59bf09e19" providerId="ADAL" clId="{2C569198-BF48-465A-AE55-DA9988C4A898}" dt="2024-05-14T11:27:14.050" v="123" actId="20577"/>
        <pc:sldMkLst>
          <pc:docMk/>
          <pc:sldMk cId="2976666856" sldId="321"/>
        </pc:sldMkLst>
        <pc:spChg chg="mod">
          <ac:chgData name="Christopher C. Mcliverty" userId="9bfd708e-1ea1-44ba-a852-1af59bf09e19" providerId="ADAL" clId="{2C569198-BF48-465A-AE55-DA9988C4A898}" dt="2024-05-14T11:27:14.050" v="123" actId="20577"/>
          <ac:spMkLst>
            <pc:docMk/>
            <pc:sldMk cId="2976666856" sldId="321"/>
            <ac:spMk id="5" creationId="{73D0F69D-16AB-4CB2-AC14-0EC9F34E5927}"/>
          </ac:spMkLst>
        </pc:spChg>
      </pc:sldChg>
      <pc:sldChg chg="modSp mod">
        <pc:chgData name="Christopher C. Mcliverty" userId="9bfd708e-1ea1-44ba-a852-1af59bf09e19" providerId="ADAL" clId="{2C569198-BF48-465A-AE55-DA9988C4A898}" dt="2024-05-14T18:34:00.150" v="140" actId="20577"/>
        <pc:sldMkLst>
          <pc:docMk/>
          <pc:sldMk cId="592282115" sldId="322"/>
        </pc:sldMkLst>
        <pc:graphicFrameChg chg="modGraphic">
          <ac:chgData name="Christopher C. Mcliverty" userId="9bfd708e-1ea1-44ba-a852-1af59bf09e19" providerId="ADAL" clId="{2C569198-BF48-465A-AE55-DA9988C4A898}" dt="2024-05-14T18:34:00.150" v="140" actId="20577"/>
          <ac:graphicFrameMkLst>
            <pc:docMk/>
            <pc:sldMk cId="592282115" sldId="322"/>
            <ac:graphicFrameMk id="2" creationId="{826406AD-A3F2-A996-1C4A-EA5A51204355}"/>
          </ac:graphicFrameMkLst>
        </pc:graphicFrameChg>
      </pc:sldChg>
      <pc:sldChg chg="addSp modSp add mod">
        <pc:chgData name="Christopher C. Mcliverty" userId="9bfd708e-1ea1-44ba-a852-1af59bf09e19" providerId="ADAL" clId="{2C569198-BF48-465A-AE55-DA9988C4A898}" dt="2024-05-15T14:35:56.504" v="152" actId="14100"/>
        <pc:sldMkLst>
          <pc:docMk/>
          <pc:sldMk cId="2893757859" sldId="323"/>
        </pc:sldMkLst>
        <pc:spChg chg="add mod">
          <ac:chgData name="Christopher C. Mcliverty" userId="9bfd708e-1ea1-44ba-a852-1af59bf09e19" providerId="ADAL" clId="{2C569198-BF48-465A-AE55-DA9988C4A898}" dt="2024-05-15T14:35:56.504" v="152" actId="14100"/>
          <ac:spMkLst>
            <pc:docMk/>
            <pc:sldMk cId="2893757859" sldId="323"/>
            <ac:spMk id="3" creationId="{C570E969-A666-BC7D-4870-6A03DB4ED4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D52A5-574A-28A9-61F1-84D2E3D14D1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D9E2C-A40F-E4AE-0894-52A6631947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DAC2B4-F0EB-2A06-DADC-3347E0483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5C675C-C8B2-04F1-DFEC-B494C45B8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797B98-8C99-87E2-DE75-D258A71B9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5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85C9E7-0809-DD81-99F2-0E16A339A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02B768-5CB4-A852-55E9-3584A16A52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2A1F5-DAA1-9129-CAD5-36B3941C3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6A6F02-5D37-5C1F-720D-EBFF59FF1D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69D3C-A022-6363-B618-2BB30790D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029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F51D0B8-AD8A-13F0-8A19-437B8C2463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AB4E6C0-23AE-C381-42C3-81458E0F8F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483619-8B0B-F86B-9003-8EAB7772CF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2F3DD7-18CD-5A3D-250A-3C5DFCAE4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56D6C-3894-58B1-9A68-6D398B07A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9552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924D3-48F7-4149-A240-11D2D0BFA590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999EC-665E-4C0A-B2E3-49C7370885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01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72298-8E2A-B138-27C6-58C26EB82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70DA2E-B812-B074-24F1-6B91AB04D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90493E-56B2-3DA1-4BE7-0FD992940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46F5C-0F37-58A4-3199-F4A2D184E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8B1BB-5B54-2C2F-18E3-65ACAF697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601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AFA21-97EA-39E0-CFF7-C5E165475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41E0D1-C2A1-8B61-A90E-4B5744CF3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3A6A3D-399C-4428-52B8-776CF9CE9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3CAF25-0EFF-78B2-27A1-01BE3F917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B2181C-1319-41FB-233D-17167317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93A3C-F396-61FF-A2F4-63F2903E3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FF309D-7D13-695F-34B6-787BC0F4F7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95C859-4B68-4DCD-B588-697A8E844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0AE628-DD6C-44C9-F511-8BE0B1F602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4DF49D-6D31-5618-2246-E2804AAEA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1CA857-456F-2A23-AD0F-23DF61568B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663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7E15E-E6B9-08BA-6DFA-8FD07CC278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7A4DDE-FA3E-6DFE-4A99-F8818A1B3E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598052-F840-5ECA-F85A-035CE854B0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BCA34B-3952-C388-0A67-64535DB10C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42D9F6-D7DD-0D7E-630E-7FA1E85818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EF4559-27E1-21F6-59F6-55A3BA7644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F699A9C-41E7-972B-70B7-19C2D22CC0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8DADAB-3523-86CB-321E-AB4AFD6F6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41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5E0BA-05F5-F244-1D03-9846E6901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945947B-8FE2-D129-AC17-A9BEBF22E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2E272C-1CDD-5331-5CF4-FAF13A848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849A1A-CC7F-8F78-364F-FE8572DCD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13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5DC654-3168-7C12-86CB-FEE943BCB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CBC464-909B-23F6-42DA-085542AD6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835C77-E360-A969-65B8-5F9F513089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76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79609-0652-C48F-8DAB-64D10F141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EEBC3-991A-B141-3376-3018981573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01C4CE8-EB2A-5BB4-6C99-4B4110B520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152D0B-880A-5045-4A4D-3AC7E354D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4B6FCC-CC5F-B9D9-14C3-FD1998AD3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AEC380-2C9D-3832-F3A4-3FB9C26809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14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B6B77-949B-621F-BE73-771222CD67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CFD695-0EDC-6870-0DFF-BBFDE8C66B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A5E35-ABE9-1948-A1D6-593221E195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D307D8-64EA-5310-98B1-AFAD237C2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070F01-D5BF-A7C3-1847-5E51A0768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64C1AB-9BF1-A705-7F3A-4633601B8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215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B0F986-47C3-A97D-AB14-D5247D848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5F395-33B2-6751-59F3-5CB3A8F8B9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C3CF25-03CF-BD02-BD2C-C0675FE9C3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CD1C9-A907-44C9-8E80-5B54EEAC71EE}" type="datetimeFigureOut">
              <a:rPr lang="en-US" smtClean="0"/>
              <a:t>5/15/2024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5FBC4-64D1-35F7-9DB9-8DBC93D269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9FDC9B-6293-CFF4-1C2C-064F9A25B8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4F13A-472C-4BEF-B830-C0FF91BE968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27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1B2CB4-ECBB-4B48-88D6-07E16AC2B2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5105" y="1318619"/>
            <a:ext cx="8825658" cy="2110381"/>
          </a:xfrm>
        </p:spPr>
        <p:txBody>
          <a:bodyPr/>
          <a:lstStyle/>
          <a:p>
            <a:r>
              <a:rPr lang="en-US" dirty="0"/>
              <a:t>School Advisory Council - SAC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87F0E-7DE3-4E86-8056-AE0542B4BD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1655" y="4129680"/>
            <a:ext cx="8825658" cy="861420"/>
          </a:xfrm>
        </p:spPr>
        <p:txBody>
          <a:bodyPr>
            <a:normAutofit/>
          </a:bodyPr>
          <a:lstStyle/>
          <a:p>
            <a:r>
              <a:rPr lang="en-US" sz="4000" dirty="0"/>
              <a:t>MAY 14</a:t>
            </a:r>
            <a:r>
              <a:rPr lang="en-US" sz="4000" baseline="30000" dirty="0"/>
              <a:t>th</a:t>
            </a:r>
            <a:r>
              <a:rPr lang="en-US" sz="4000" dirty="0"/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27789739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FA2303E-2E0D-4319-8F06-1500A5F4218F}"/>
              </a:ext>
            </a:extLst>
          </p:cNvPr>
          <p:cNvSpPr txBox="1"/>
          <p:nvPr/>
        </p:nvSpPr>
        <p:spPr>
          <a:xfrm>
            <a:off x="489344" y="108249"/>
            <a:ext cx="105060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/>
              <a:t>PRINCIPAL’S REPORT - Ms. Carnall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9AAE426-BF6A-C4BB-21AF-EFFF2409ABF4}"/>
              </a:ext>
            </a:extLst>
          </p:cNvPr>
          <p:cNvSpPr txBox="1"/>
          <p:nvPr/>
        </p:nvSpPr>
        <p:spPr>
          <a:xfrm>
            <a:off x="422669" y="1126829"/>
            <a:ext cx="11569306" cy="440120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2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/>
              <a:t>Celebrations:</a:t>
            </a:r>
            <a:endParaRPr lang="en-US" sz="2800" dirty="0"/>
          </a:p>
          <a:p>
            <a:pPr marL="742950" lvl="1" indent="-285750">
              <a:buFont typeface="Arial"/>
              <a:buChar char="•"/>
            </a:pPr>
            <a:r>
              <a:rPr lang="en-US" sz="2800"/>
              <a:t>Teacher Appreciation</a:t>
            </a:r>
            <a:endParaRPr lang="en-US" sz="2800" dirty="0"/>
          </a:p>
          <a:p>
            <a:pPr marL="742950" lvl="1" indent="-285750">
              <a:buFont typeface="Arial"/>
              <a:buChar char="•"/>
            </a:pPr>
            <a:r>
              <a:rPr lang="en-US" sz="2800"/>
              <a:t>8th grade formal and Gradventure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>
                <a:cs typeface="Calibri" panose="020F0502020204030204"/>
              </a:rPr>
              <a:t>Retirements</a:t>
            </a:r>
          </a:p>
          <a:p>
            <a:pPr marL="742950" lvl="1" indent="-285750">
              <a:buFont typeface="Arial"/>
              <a:buChar char="•"/>
            </a:pPr>
            <a:endParaRPr lang="en-US" sz="2800"/>
          </a:p>
          <a:p>
            <a:pPr marL="742950" lvl="1" indent="-285750">
              <a:buFont typeface="Arial"/>
              <a:buChar char="•"/>
            </a:pPr>
            <a:r>
              <a:rPr lang="en-US" sz="2800"/>
              <a:t>Upcoming events:</a:t>
            </a:r>
            <a:endParaRPr lang="en-US" sz="280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800" dirty="0"/>
              <a:t>May </a:t>
            </a:r>
            <a:r>
              <a:rPr lang="en-US" sz="2800"/>
              <a:t>20</a:t>
            </a:r>
            <a:r>
              <a:rPr lang="en-US" sz="2800" dirty="0"/>
              <a:t>: Locker Clean out</a:t>
            </a:r>
            <a:r>
              <a:rPr lang="en-US" sz="2800"/>
              <a:t>, Yearbook distribution</a:t>
            </a:r>
          </a:p>
          <a:p>
            <a:pPr marL="1200150" lvl="2" indent="-285750">
              <a:buFont typeface="Arial"/>
              <a:buChar char="•"/>
            </a:pPr>
            <a:r>
              <a:rPr lang="en-US" sz="2800" dirty="0"/>
              <a:t>No more backpacks after this date-string bags and lunch </a:t>
            </a:r>
            <a:r>
              <a:rPr lang="en-US" sz="2800"/>
              <a:t>boxes only</a:t>
            </a:r>
            <a:endParaRPr lang="en-US" sz="280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800"/>
              <a:t>May 22: 7th grade field trip, 8th grade Kona Ice and EOY video 8th grade raffle</a:t>
            </a:r>
          </a:p>
          <a:p>
            <a:pPr marL="742950" lvl="1" indent="-285750">
              <a:buFont typeface="Arial"/>
              <a:buChar char="•"/>
            </a:pPr>
            <a:r>
              <a:rPr lang="en-US" sz="2800"/>
              <a:t>May 23:6th grade field trip, 7th grade raider raffle,8th awards and student/staff basketball game</a:t>
            </a:r>
            <a:endParaRPr lang="en-US" sz="2800">
              <a:cs typeface="Calibri"/>
            </a:endParaRPr>
          </a:p>
          <a:p>
            <a:pPr marL="742950" lvl="1" indent="-285750">
              <a:buFont typeface="Arial"/>
              <a:buChar char="•"/>
            </a:pPr>
            <a:r>
              <a:rPr lang="en-US" sz="2800"/>
              <a:t>May 24: 6th Raider Raffle</a:t>
            </a:r>
            <a:endParaRPr lang="en-US" sz="2800">
              <a:cs typeface="Calibri"/>
            </a:endParaRP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84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D0F69D-16AB-4CB2-AC14-0EC9F34E5927}"/>
              </a:ext>
            </a:extLst>
          </p:cNvPr>
          <p:cNvSpPr txBox="1">
            <a:spLocks/>
          </p:cNvSpPr>
          <p:nvPr/>
        </p:nvSpPr>
        <p:spPr>
          <a:xfrm>
            <a:off x="677489" y="224761"/>
            <a:ext cx="11447836" cy="595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meeting to Order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Adoption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 April Minutes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Principal’s Report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Report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Adjournment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6289854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EB243-8D28-4497-A659-B3D520352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5220" y="481293"/>
            <a:ext cx="9404723" cy="1400530"/>
          </a:xfrm>
        </p:spPr>
        <p:txBody>
          <a:bodyPr/>
          <a:lstStyle/>
          <a:p>
            <a:pPr algn="ctr"/>
            <a:r>
              <a:rPr lang="en-US" sz="6000" dirty="0"/>
              <a:t>FINANCIAL REPORT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951492-736C-9244-5992-0F4F120E8028}"/>
              </a:ext>
            </a:extLst>
          </p:cNvPr>
          <p:cNvSpPr txBox="1"/>
          <p:nvPr/>
        </p:nvSpPr>
        <p:spPr>
          <a:xfrm>
            <a:off x="9029700" y="3308082"/>
            <a:ext cx="2743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$25,831.42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E4A19A9-EFC0-3F1E-BA61-8DC1C68A34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0968" y="1664355"/>
            <a:ext cx="7484444" cy="5193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285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D0F69D-16AB-4CB2-AC14-0EC9F34E5927}"/>
              </a:ext>
            </a:extLst>
          </p:cNvPr>
          <p:cNvSpPr txBox="1">
            <a:spLocks/>
          </p:cNvSpPr>
          <p:nvPr/>
        </p:nvSpPr>
        <p:spPr>
          <a:xfrm>
            <a:off x="677489" y="224761"/>
            <a:ext cx="11447836" cy="595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meeting to Order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Adoption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 April Minutes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Principal’s Report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Report</a:t>
            </a:r>
            <a:endParaRPr lang="en-US" sz="6600" b="1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Adjournment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281024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3FCA756-9522-4707-A124-88FDA85CEC0F}"/>
              </a:ext>
            </a:extLst>
          </p:cNvPr>
          <p:cNvSpPr txBox="1"/>
          <p:nvPr/>
        </p:nvSpPr>
        <p:spPr>
          <a:xfrm>
            <a:off x="638176" y="596384"/>
            <a:ext cx="105060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/>
              <a:t>ANY FURTHER DISCUSSIONS?</a:t>
            </a:r>
          </a:p>
        </p:txBody>
      </p:sp>
    </p:spTree>
    <p:extLst>
      <p:ext uri="{BB962C8B-B14F-4D97-AF65-F5344CB8AC3E}">
        <p14:creationId xmlns:p14="http://schemas.microsoft.com/office/powerpoint/2010/main" val="5836618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D0F69D-16AB-4CB2-AC14-0EC9F34E5927}"/>
              </a:ext>
            </a:extLst>
          </p:cNvPr>
          <p:cNvSpPr txBox="1">
            <a:spLocks/>
          </p:cNvSpPr>
          <p:nvPr/>
        </p:nvSpPr>
        <p:spPr>
          <a:xfrm>
            <a:off x="677489" y="224761"/>
            <a:ext cx="11447836" cy="595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meeting to Order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Adoption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 April Minutes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Principal’s Report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Report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Adjournment</a:t>
            </a:r>
            <a:endParaRPr lang="en-US" sz="4000" b="1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766668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0ADD7FA-42CD-4ADF-BB9E-A264A80D2DD5}"/>
              </a:ext>
            </a:extLst>
          </p:cNvPr>
          <p:cNvSpPr txBox="1"/>
          <p:nvPr/>
        </p:nvSpPr>
        <p:spPr>
          <a:xfrm>
            <a:off x="1295401" y="453309"/>
            <a:ext cx="105060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5400" dirty="0"/>
              <a:t>ADJOURNMENT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F101822-3B49-423F-B1E4-BCC0125C16BE}"/>
              </a:ext>
            </a:extLst>
          </p:cNvPr>
          <p:cNvSpPr txBox="1"/>
          <p:nvPr/>
        </p:nvSpPr>
        <p:spPr>
          <a:xfrm>
            <a:off x="1095375" y="2444144"/>
            <a:ext cx="10506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Have a wonderful summer with your kids!</a:t>
            </a:r>
          </a:p>
        </p:txBody>
      </p:sp>
    </p:spTree>
    <p:extLst>
      <p:ext uri="{BB962C8B-B14F-4D97-AF65-F5344CB8AC3E}">
        <p14:creationId xmlns:p14="http://schemas.microsoft.com/office/powerpoint/2010/main" val="225992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26406AD-A3F2-A996-1C4A-EA5A51204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0656934"/>
              </p:ext>
            </p:extLst>
          </p:nvPr>
        </p:nvGraphicFramePr>
        <p:xfrm>
          <a:off x="63610" y="1485900"/>
          <a:ext cx="12128390" cy="5127565"/>
        </p:xfrm>
        <a:graphic>
          <a:graphicData uri="http://schemas.openxmlformats.org/drawingml/2006/table">
            <a:tbl>
              <a:tblPr firstRow="1" firstCol="1" bandRow="1">
                <a:tableStyleId>{D7AC3CCA-C797-4891-BE02-D94E43425B78}</a:tableStyleId>
              </a:tblPr>
              <a:tblGrid>
                <a:gridCol w="955565">
                  <a:extLst>
                    <a:ext uri="{9D8B030D-6E8A-4147-A177-3AD203B41FA5}">
                      <a16:colId xmlns:a16="http://schemas.microsoft.com/office/drawing/2014/main" val="2867278483"/>
                    </a:ext>
                  </a:extLst>
                </a:gridCol>
                <a:gridCol w="5172075">
                  <a:extLst>
                    <a:ext uri="{9D8B030D-6E8A-4147-A177-3AD203B41FA5}">
                      <a16:colId xmlns:a16="http://schemas.microsoft.com/office/drawing/2014/main" val="2882371795"/>
                    </a:ext>
                  </a:extLst>
                </a:gridCol>
                <a:gridCol w="1055572">
                  <a:extLst>
                    <a:ext uri="{9D8B030D-6E8A-4147-A177-3AD203B41FA5}">
                      <a16:colId xmlns:a16="http://schemas.microsoft.com/office/drawing/2014/main" val="2980176720"/>
                    </a:ext>
                  </a:extLst>
                </a:gridCol>
                <a:gridCol w="4945178">
                  <a:extLst>
                    <a:ext uri="{9D8B030D-6E8A-4147-A177-3AD203B41FA5}">
                      <a16:colId xmlns:a16="http://schemas.microsoft.com/office/drawing/2014/main" val="844121880"/>
                    </a:ext>
                  </a:extLst>
                </a:gridCol>
              </a:tblGrid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Present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Member Name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Present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Member Name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04908331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66FF"/>
                          </a:solidFill>
                          <a:effectLst/>
                        </a:rPr>
                        <a:t>Chris McLiverty, Chair  </a:t>
                      </a:r>
                      <a:endParaRPr lang="en-US" sz="2400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66FF"/>
                          </a:solidFill>
                          <a:effectLst/>
                        </a:rPr>
                        <a:t>X </a:t>
                      </a:r>
                      <a:endParaRPr lang="en-US" sz="2000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66FF"/>
                          </a:solidFill>
                          <a:effectLst/>
                        </a:rPr>
                        <a:t>A Cox , Co-chair</a:t>
                      </a:r>
                      <a:endParaRPr lang="en-US" sz="2400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3877310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66FF"/>
                          </a:solidFill>
                          <a:effectLst/>
                        </a:rPr>
                        <a:t>Linda Carnall, Principal</a:t>
                      </a:r>
                      <a:endParaRPr lang="en-US" sz="2400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2000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rgbClr val="0066FF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Jen Corte</a:t>
                      </a:r>
                      <a:r>
                        <a:rPr lang="en-US" sz="2400" dirty="0">
                          <a:solidFill>
                            <a:srgbClr val="0066FF"/>
                          </a:solidFill>
                          <a:effectLst/>
                        </a:rPr>
                        <a:t>, Support Staff</a:t>
                      </a:r>
                      <a:endParaRPr lang="en-US" sz="2400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7016384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 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Marie Young (parent)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Chrissy Tarpey (Parent)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7062022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 X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</a:rPr>
                        <a:t>Nancy Tray  (parent)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Stephanie Kluge (Parent)</a:t>
                      </a:r>
                      <a:endParaRPr lang="en-US" sz="2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3081418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 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</a:rPr>
                        <a:t>Amy Means (parent)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</a:rPr>
                        <a:t>Dave Holden (Parent)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7311369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dirty="0">
                          <a:effectLst/>
                        </a:rPr>
                        <a:t>X </a:t>
                      </a: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Dawn Evans (parent)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X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</a:rPr>
                        <a:t>Melissa Sevestre (Parent)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42021941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Becky </a:t>
                      </a:r>
                      <a:r>
                        <a:rPr lang="en-US" sz="24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Jarriel</a:t>
                      </a:r>
                      <a:r>
                        <a:rPr lang="en-US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(District Support Person)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effectLst/>
                        </a:rPr>
                        <a:t>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80496270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684747"/>
                  </a:ext>
                </a:extLst>
              </a:tr>
              <a:tr h="42100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</a:rPr>
                        <a:t> </a:t>
                      </a:r>
                      <a:endParaRPr lang="en-US" sz="1800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7471"/>
                  </a:ext>
                </a:extLst>
              </a:tr>
              <a:tr h="421005"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staff 3, 6 parents Quorum: Yes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69635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DBB03BE-BBC1-1296-D2A6-BA42CCE232F5}"/>
              </a:ext>
            </a:extLst>
          </p:cNvPr>
          <p:cNvSpPr txBox="1"/>
          <p:nvPr/>
        </p:nvSpPr>
        <p:spPr>
          <a:xfrm>
            <a:off x="466726" y="252790"/>
            <a:ext cx="11661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u="sng" dirty="0"/>
              <a:t>MEMBERs Attendance </a:t>
            </a:r>
          </a:p>
        </p:txBody>
      </p:sp>
    </p:spTree>
    <p:extLst>
      <p:ext uri="{BB962C8B-B14F-4D97-AF65-F5344CB8AC3E}">
        <p14:creationId xmlns:p14="http://schemas.microsoft.com/office/powerpoint/2010/main" val="592282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D0F69D-16AB-4CB2-AC14-0EC9F34E5927}"/>
              </a:ext>
            </a:extLst>
          </p:cNvPr>
          <p:cNvSpPr txBox="1">
            <a:spLocks/>
          </p:cNvSpPr>
          <p:nvPr/>
        </p:nvSpPr>
        <p:spPr>
          <a:xfrm>
            <a:off x="677489" y="224761"/>
            <a:ext cx="11447836" cy="595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meeting to Order</a:t>
            </a:r>
            <a:endParaRPr lang="en-US" sz="4000" b="1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Adoption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 April Minutes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Principal’s Report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Report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Adjournment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2181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D0F69D-16AB-4CB2-AC14-0EC9F34E5927}"/>
              </a:ext>
            </a:extLst>
          </p:cNvPr>
          <p:cNvSpPr txBox="1">
            <a:spLocks/>
          </p:cNvSpPr>
          <p:nvPr/>
        </p:nvSpPr>
        <p:spPr>
          <a:xfrm>
            <a:off x="677489" y="224761"/>
            <a:ext cx="11447836" cy="595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meeting to Order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Adoption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 April Minutes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Principal’s Report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Report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Adjournment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71354C-1967-E529-4BE2-BAEDBEC80B38}"/>
              </a:ext>
            </a:extLst>
          </p:cNvPr>
          <p:cNvSpPr txBox="1"/>
          <p:nvPr/>
        </p:nvSpPr>
        <p:spPr>
          <a:xfrm>
            <a:off x="7593806" y="86796"/>
            <a:ext cx="445410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ADOPTION OF AGENDA w/ flexibility</a:t>
            </a:r>
          </a:p>
        </p:txBody>
      </p:sp>
    </p:spTree>
    <p:extLst>
      <p:ext uri="{BB962C8B-B14F-4D97-AF65-F5344CB8AC3E}">
        <p14:creationId xmlns:p14="http://schemas.microsoft.com/office/powerpoint/2010/main" val="1661054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D0F69D-16AB-4CB2-AC14-0EC9F34E5927}"/>
              </a:ext>
            </a:extLst>
          </p:cNvPr>
          <p:cNvSpPr txBox="1">
            <a:spLocks/>
          </p:cNvSpPr>
          <p:nvPr/>
        </p:nvSpPr>
        <p:spPr>
          <a:xfrm>
            <a:off x="677489" y="224761"/>
            <a:ext cx="11447836" cy="595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meeting to Order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Adoption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 April Minutes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Principal’s Report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Report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Adjournment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71354C-1967-E529-4BE2-BAEDBEC80B38}"/>
              </a:ext>
            </a:extLst>
          </p:cNvPr>
          <p:cNvSpPr txBox="1"/>
          <p:nvPr/>
        </p:nvSpPr>
        <p:spPr>
          <a:xfrm>
            <a:off x="7593806" y="86796"/>
            <a:ext cx="4454104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400" dirty="0"/>
              <a:t>ADOPTION OF AGENDA w/ flexibility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2932186-6068-94EF-B433-32785BF28F18}"/>
              </a:ext>
            </a:extLst>
          </p:cNvPr>
          <p:cNvSpPr txBox="1"/>
          <p:nvPr/>
        </p:nvSpPr>
        <p:spPr>
          <a:xfrm>
            <a:off x="6860008" y="4792890"/>
            <a:ext cx="5265318" cy="13849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/>
              <a:t>Motion to approve:</a:t>
            </a:r>
          </a:p>
          <a:p>
            <a:endParaRPr lang="en-US" sz="2800" dirty="0"/>
          </a:p>
          <a:p>
            <a:r>
              <a:rPr lang="en-US" sz="2800" dirty="0"/>
              <a:t>2</a:t>
            </a:r>
            <a:r>
              <a:rPr lang="en-US" sz="2800" baseline="30000" dirty="0"/>
              <a:t>nd</a:t>
            </a:r>
            <a:r>
              <a:rPr lang="en-US" sz="2800" dirty="0"/>
              <a:t> Motion:</a:t>
            </a:r>
          </a:p>
        </p:txBody>
      </p:sp>
    </p:spTree>
    <p:extLst>
      <p:ext uri="{BB962C8B-B14F-4D97-AF65-F5344CB8AC3E}">
        <p14:creationId xmlns:p14="http://schemas.microsoft.com/office/powerpoint/2010/main" val="2091348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D0F69D-16AB-4CB2-AC14-0EC9F34E5927}"/>
              </a:ext>
            </a:extLst>
          </p:cNvPr>
          <p:cNvSpPr txBox="1">
            <a:spLocks/>
          </p:cNvSpPr>
          <p:nvPr/>
        </p:nvSpPr>
        <p:spPr>
          <a:xfrm>
            <a:off x="677489" y="224761"/>
            <a:ext cx="11447836" cy="595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meeting to Order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Adoption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 April Minutes</a:t>
            </a:r>
            <a:endParaRPr lang="en-US" sz="4000" b="1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Principal’s Report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Report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Adjournment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19120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1031421-3F7F-4C6C-AC5F-6DEB15DE46C4}"/>
              </a:ext>
            </a:extLst>
          </p:cNvPr>
          <p:cNvSpPr txBox="1">
            <a:spLocks/>
          </p:cNvSpPr>
          <p:nvPr/>
        </p:nvSpPr>
        <p:spPr>
          <a:xfrm>
            <a:off x="1113810" y="2960716"/>
            <a:ext cx="4036334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APPROVE APRIL MINUTES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2F0C6D-BA63-D50A-A0C4-F55ABFED0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492" y="811543"/>
            <a:ext cx="5536001" cy="5176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6208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7942995-B07F-4636-9A06-C6A104B26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81031421-3F7F-4C6C-AC5F-6DEB15DE46C4}"/>
              </a:ext>
            </a:extLst>
          </p:cNvPr>
          <p:cNvSpPr txBox="1">
            <a:spLocks/>
          </p:cNvSpPr>
          <p:nvPr/>
        </p:nvSpPr>
        <p:spPr>
          <a:xfrm>
            <a:off x="1113810" y="2960716"/>
            <a:ext cx="4036334" cy="2387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54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APPROVE APRIL MINUTES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32D8612-31EB-44CF-A1D0-14FD4C7054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2984992"/>
            <a:ext cx="731521" cy="673460"/>
            <a:chOff x="3940602" y="308034"/>
            <a:chExt cx="2116791" cy="3428999"/>
          </a:xfrm>
          <a:solidFill>
            <a:schemeClr val="accent4"/>
          </a:solidFill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F19A4A0F-1B59-4DB0-9764-D10936E98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40602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715626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490650" y="308034"/>
              <a:ext cx="566743" cy="34289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B81933D1-5615-42C7-9C0B-4EB7105CC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391886"/>
            <a:ext cx="6009366" cy="601707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C2F0C6D-BA63-D50A-A0C4-F55ABFED048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22492" y="811543"/>
            <a:ext cx="5536001" cy="517616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C570E969-A666-BC7D-4870-6A03DB4ED413}"/>
              </a:ext>
            </a:extLst>
          </p:cNvPr>
          <p:cNvSpPr txBox="1"/>
          <p:nvPr/>
        </p:nvSpPr>
        <p:spPr>
          <a:xfrm>
            <a:off x="819150" y="870297"/>
            <a:ext cx="36957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Motion to approve:</a:t>
            </a:r>
          </a:p>
          <a:p>
            <a:endParaRPr lang="en-US" dirty="0"/>
          </a:p>
          <a:p>
            <a:r>
              <a:rPr lang="en-US" dirty="0"/>
              <a:t>2nd Motion:</a:t>
            </a:r>
          </a:p>
        </p:txBody>
      </p:sp>
    </p:spTree>
    <p:extLst>
      <p:ext uri="{BB962C8B-B14F-4D97-AF65-F5344CB8AC3E}">
        <p14:creationId xmlns:p14="http://schemas.microsoft.com/office/powerpoint/2010/main" val="2893757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73D0F69D-16AB-4CB2-AC14-0EC9F34E5927}"/>
              </a:ext>
            </a:extLst>
          </p:cNvPr>
          <p:cNvSpPr txBox="1">
            <a:spLocks/>
          </p:cNvSpPr>
          <p:nvPr/>
        </p:nvSpPr>
        <p:spPr>
          <a:xfrm>
            <a:off x="677489" y="224761"/>
            <a:ext cx="11447836" cy="5953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2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9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Call meeting to Order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Agenda Adoption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Approve April Minutes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b="1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Principal’s Report</a:t>
            </a:r>
            <a:endParaRPr lang="en-US" sz="4000" b="1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Financial Report</a:t>
            </a:r>
          </a:p>
          <a:p>
            <a:pPr marL="342900" indent="-342900">
              <a:lnSpc>
                <a:spcPct val="107000"/>
              </a:lnSpc>
              <a:spcBef>
                <a:spcPts val="1200"/>
              </a:spcBef>
              <a:buFont typeface="+mj-lt"/>
              <a:buAutoNum type="romanUcPeriod"/>
            </a:pPr>
            <a:r>
              <a:rPr lang="en-US" sz="4000" kern="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Adjournment</a:t>
            </a:r>
            <a:endParaRPr lang="en-US" sz="4000" kern="0" dirty="0">
              <a:solidFill>
                <a:srgbClr val="2F5496"/>
              </a:solidFill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833181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3300</TotalTime>
  <Words>352</Words>
  <Application>Microsoft Office PowerPoint</Application>
  <PresentationFormat>Widescreen</PresentationFormat>
  <Paragraphs>111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School Advisory Council - SAC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FINANCIAL REPORT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Advisory Council - SAC</dc:title>
  <dc:creator>Christopher C. Mcliverty</dc:creator>
  <cp:lastModifiedBy>Christopher C. Mcliverty</cp:lastModifiedBy>
  <cp:revision>1</cp:revision>
  <dcterms:created xsi:type="dcterms:W3CDTF">2024-05-06T13:41:10Z</dcterms:created>
  <dcterms:modified xsi:type="dcterms:W3CDTF">2024-05-15T14:36:02Z</dcterms:modified>
</cp:coreProperties>
</file>